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</p:sldIdLst>
  <p:sldSz cx="12192000" cy="6858000"/>
  <p:notesSz cx="6858000" cy="9144000"/>
  <p:photoAlbum bw="1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rsis Reded" userId="fa3ba1325a10a969" providerId="LiveId" clId="{AFCA4380-8EFC-484F-834B-FD726469B4B6}"/>
    <pc:docChg chg="undo custSel addSld delSld modSld">
      <pc:chgData name="Tarsis Reded" userId="fa3ba1325a10a969" providerId="LiveId" clId="{AFCA4380-8EFC-484F-834B-FD726469B4B6}" dt="2020-12-03T01:20:40.709" v="8" actId="931"/>
      <pc:docMkLst>
        <pc:docMk/>
      </pc:docMkLst>
      <pc:sldChg chg="del">
        <pc:chgData name="Tarsis Reded" userId="fa3ba1325a10a969" providerId="LiveId" clId="{AFCA4380-8EFC-484F-834B-FD726469B4B6}" dt="2020-12-03T01:05:23.209" v="0" actId="47"/>
        <pc:sldMkLst>
          <pc:docMk/>
          <pc:sldMk cId="3162328571" sldId="265"/>
        </pc:sldMkLst>
      </pc:sldChg>
      <pc:sldChg chg="addSp delSp modSp new modAnim">
        <pc:chgData name="Tarsis Reded" userId="fa3ba1325a10a969" providerId="LiveId" clId="{AFCA4380-8EFC-484F-834B-FD726469B4B6}" dt="2020-12-03T01:17:19.920" v="6"/>
        <pc:sldMkLst>
          <pc:docMk/>
          <pc:sldMk cId="1391271341" sldId="274"/>
        </pc:sldMkLst>
        <pc:spChg chg="del">
          <ac:chgData name="Tarsis Reded" userId="fa3ba1325a10a969" providerId="LiveId" clId="{AFCA4380-8EFC-484F-834B-FD726469B4B6}" dt="2020-12-03T01:17:19.920" v="6"/>
          <ac:spMkLst>
            <pc:docMk/>
            <pc:sldMk cId="1391271341" sldId="274"/>
            <ac:spMk id="3" creationId="{DDC9138A-328E-4438-96AC-44B7E9844EBC}"/>
          </ac:spMkLst>
        </pc:spChg>
        <pc:picChg chg="add mod">
          <ac:chgData name="Tarsis Reded" userId="fa3ba1325a10a969" providerId="LiveId" clId="{AFCA4380-8EFC-484F-834B-FD726469B4B6}" dt="2020-12-03T01:17:19.920" v="6"/>
          <ac:picMkLst>
            <pc:docMk/>
            <pc:sldMk cId="1391271341" sldId="274"/>
            <ac:picMk id="4" creationId="{D6F4B508-85C0-4EDE-B675-0019ABE5FBAC}"/>
          </ac:picMkLst>
        </pc:picChg>
      </pc:sldChg>
      <pc:sldChg chg="new del">
        <pc:chgData name="Tarsis Reded" userId="fa3ba1325a10a969" providerId="LiveId" clId="{AFCA4380-8EFC-484F-834B-FD726469B4B6}" dt="2020-12-03T01:15:41.816" v="4" actId="47"/>
        <pc:sldMkLst>
          <pc:docMk/>
          <pc:sldMk cId="3453538551" sldId="274"/>
        </pc:sldMkLst>
      </pc:sldChg>
      <pc:sldChg chg="new del">
        <pc:chgData name="Tarsis Reded" userId="fa3ba1325a10a969" providerId="LiveId" clId="{AFCA4380-8EFC-484F-834B-FD726469B4B6}" dt="2020-12-03T01:15:30.317" v="2" actId="680"/>
        <pc:sldMkLst>
          <pc:docMk/>
          <pc:sldMk cId="3522955038" sldId="274"/>
        </pc:sldMkLst>
      </pc:sldChg>
      <pc:sldChg chg="addSp delSp modSp new">
        <pc:chgData name="Tarsis Reded" userId="fa3ba1325a10a969" providerId="LiveId" clId="{AFCA4380-8EFC-484F-834B-FD726469B4B6}" dt="2020-12-03T01:20:40.709" v="8" actId="931"/>
        <pc:sldMkLst>
          <pc:docMk/>
          <pc:sldMk cId="2673842247" sldId="275"/>
        </pc:sldMkLst>
        <pc:spChg chg="del">
          <ac:chgData name="Tarsis Reded" userId="fa3ba1325a10a969" providerId="LiveId" clId="{AFCA4380-8EFC-484F-834B-FD726469B4B6}" dt="2020-12-03T01:20:40.709" v="8" actId="931"/>
          <ac:spMkLst>
            <pc:docMk/>
            <pc:sldMk cId="2673842247" sldId="275"/>
            <ac:spMk id="3" creationId="{B7370E21-BE92-4355-80BC-F6A3DB91A751}"/>
          </ac:spMkLst>
        </pc:spChg>
        <pc:picChg chg="add mod">
          <ac:chgData name="Tarsis Reded" userId="fa3ba1325a10a969" providerId="LiveId" clId="{AFCA4380-8EFC-484F-834B-FD726469B4B6}" dt="2020-12-03T01:20:40.709" v="8" actId="931"/>
          <ac:picMkLst>
            <pc:docMk/>
            <pc:sldMk cId="2673842247" sldId="275"/>
            <ac:picMk id="5" creationId="{CC531853-440A-42F5-9E4A-A6BCEE43065B}"/>
          </ac:picMkLst>
        </pc:picChg>
      </pc:sldChg>
    </pc:docChg>
  </pc:docChgLst>
</pc:chgInfo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FE1E19-A06F-4883-9DFC-C07EF3E51E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92747EC-AA7E-43A8-B775-54604E0A6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2DFB08-BD2D-4284-BF79-A06E66A4B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054C50-D2DC-40EA-8201-F28A753B4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A1D4CC-087E-47B1-AC43-FE3B1C3EF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523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17FA17-3557-47CE-813E-5DBFD561E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1EB7F88-C87C-450F-81A1-C4F979D52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120969-0DA4-49E9-BCE0-FC3F7707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9F42E7-EBE0-48B9-A274-668894734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09D6C9D-6081-4A6F-8BD6-8EB5382D1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2456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A603D59-E467-41C1-9921-8EEB623755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BAA5DCD-3238-45BE-8E12-7F2FCE7AA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069BCA5-27DE-47CE-8DB8-6670EE4ED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3E9974-805F-4FF0-8577-E56AD841F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1E07910-1EFE-4984-8AE4-A9F2E93D8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370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10A32-7CE0-4DC7-9B2E-5E6872325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01C912-C72A-48FC-A640-1F46E65A8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7139096-29B8-4E01-B1CC-618CFECFB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2F2A02-FE77-401E-B76F-ECD9CA3E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904E6E2-CB2E-4CD8-8F2A-5EBFDCA02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6414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60C2D6-AECF-4FE5-BBFB-A31C2DF66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A129970-CF4A-49AC-ABAF-7427B6B23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57EC442-C238-4818-B444-31B3E776E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CAB844-C131-494B-9D9A-C122DFE5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CA49926-ED40-4509-9FF0-7C3317EFA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101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E80B54-CA7D-4C8A-9552-9310094EE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685A3-A89D-4ADB-A638-626B9B23A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9651438-7A11-457B-A3B6-8426D3097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DB0764F-BE6F-4C49-AFBB-6BB09BBA6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283430D-4EC0-4CFC-854D-4F8827F5D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24A565D-EF21-46B2-BA45-0F6CABEC2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211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A24BC4-068A-4C0D-A115-EC3900AD4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3119BDE-899E-4746-BDA0-9085406D9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7E8B033-9F24-4D24-A308-B7E3741F6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8C4A98A-CEFF-431C-A3F3-F772478D98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DEB806-99D8-4DB3-B040-B749D9F60A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412DF64-AF5F-4F79-9FE2-CF06FBCC9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928D3F9-3C81-4F15-AE67-1833259E8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C5A45F9-089C-4846-A423-38B2923A1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66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898715-34AF-4322-9B9D-C694DA6C8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A0F5F96-5335-4276-BEB3-E6A305F00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F435207-6646-4660-ABFA-3F929AC45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CC75586-BB3D-41C2-9DB5-58BC18A8B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1692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20D7731-3CA1-4460-84AE-D49D66BA1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35BCBE6-1CF9-4C96-9B85-9658F5964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0C852E6-C35F-43FC-A540-B842BB3F3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2812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236CAB-FD22-450E-BD87-00D2B63FB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A5FB2D-7A0B-4078-9DFF-5205FC0ED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6EA894C-73A2-46A7-B7C2-70296C82E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C9C3D0B-9B28-4CF9-8B65-81230F3FB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060E267-9E8F-4CBB-A508-888ED4E34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CFC9B6-D444-49E7-BA7A-808077B98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57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359259-01D6-40F8-BC26-E5CCC037D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E00D345-217C-4E5E-9565-8A62A040A2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49C39E9-38CF-4C7A-922C-2A2D72A94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CCB763B-6907-4448-A8BE-7003D9959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90D7606-9F20-4085-B995-BA25F8AC5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F678CF1-8EF0-4E4F-81DC-74489DB7D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2345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DB15494-325F-488C-ABD7-C96E4D268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6CFCC9B-8032-43E9-96EB-53D1BE011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AC927B-15CF-4503-BF36-1925B83D2A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6BFCE-BB3E-4AB8-8D14-065E0777E240}" type="datetimeFigureOut">
              <a:rPr lang="pt-BR" smtClean="0"/>
              <a:t>02/12/2020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A8477C-6999-4467-AD06-70B503C32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9146E4-43BD-420E-8430-F55EFFBC3E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BBC9A-E928-4B94-B8E0-F13518B9C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63176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Sqb6SgfZyZI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BrotoDeSequoia">
            <a:extLst>
              <a:ext uri="{FF2B5EF4-FFF2-40B4-BE49-F238E27FC236}">
                <a16:creationId xmlns:a16="http://schemas.microsoft.com/office/drawing/2014/main" id="{0E5ED553-6C81-4D97-96E1-1EA2D34F1FD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grayscl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75" y="0"/>
            <a:ext cx="111680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250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B0BC8E-E49F-4B07-AFC1-D6A370BD9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C531853-440A-42F5-9E4A-A6BCEE4306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00" y="1825625"/>
            <a:ext cx="6528600" cy="4351338"/>
          </a:xfrm>
        </p:spPr>
      </p:pic>
    </p:spTree>
    <p:extLst>
      <p:ext uri="{BB962C8B-B14F-4D97-AF65-F5344CB8AC3E}">
        <p14:creationId xmlns:p14="http://schemas.microsoft.com/office/powerpoint/2010/main" val="2673842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CaranguejoMarinho">
            <a:extLst>
              <a:ext uri="{FF2B5EF4-FFF2-40B4-BE49-F238E27FC236}">
                <a16:creationId xmlns:a16="http://schemas.microsoft.com/office/drawing/2014/main" id="{5EAA6046-0174-41D8-A290-47896616330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grayscl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8" y="0"/>
            <a:ext cx="111585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905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Dália">
            <a:extLst>
              <a:ext uri="{FF2B5EF4-FFF2-40B4-BE49-F238E27FC236}">
                <a16:creationId xmlns:a16="http://schemas.microsoft.com/office/drawing/2014/main" id="{404F460F-5C55-49A6-BDE3-185A998F8C5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grayscl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75" y="0"/>
            <a:ext cx="111680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986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EstradaRügen">
            <a:extLst>
              <a:ext uri="{FF2B5EF4-FFF2-40B4-BE49-F238E27FC236}">
                <a16:creationId xmlns:a16="http://schemas.microsoft.com/office/drawing/2014/main" id="{87ABBFB3-4152-4327-A3BD-BD6B5943B30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grayscl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88" y="0"/>
            <a:ext cx="111966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85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FlorDeAmeixeira">
            <a:extLst>
              <a:ext uri="{FF2B5EF4-FFF2-40B4-BE49-F238E27FC236}">
                <a16:creationId xmlns:a16="http://schemas.microsoft.com/office/drawing/2014/main" id="{ABCEB75C-372A-47E4-B60B-1075871B600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grayscl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8" y="0"/>
            <a:ext cx="111585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34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Garçota">
            <a:extLst>
              <a:ext uri="{FF2B5EF4-FFF2-40B4-BE49-F238E27FC236}">
                <a16:creationId xmlns:a16="http://schemas.microsoft.com/office/drawing/2014/main" id="{AA80A238-70BB-406A-B527-B8561C6BF04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grayscl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8" y="0"/>
            <a:ext cx="111585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412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LagoTahoe">
            <a:extLst>
              <a:ext uri="{FF2B5EF4-FFF2-40B4-BE49-F238E27FC236}">
                <a16:creationId xmlns:a16="http://schemas.microsoft.com/office/drawing/2014/main" id="{9A84A079-1D39-4FA7-8F80-F55C155A4A8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grayscl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25" y="0"/>
            <a:ext cx="112061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752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OvosPintalgados">
            <a:extLst>
              <a:ext uri="{FF2B5EF4-FFF2-40B4-BE49-F238E27FC236}">
                <a16:creationId xmlns:a16="http://schemas.microsoft.com/office/drawing/2014/main" id="{39673733-DA5D-44FE-8507-188EA5F4E8E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grayscl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75" y="0"/>
            <a:ext cx="111680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83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3558E3-D371-4F54-B2C5-A247E20DE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Mídia Online 3" title="ESPETÁCULO DA NATUREZA">
            <a:hlinkClick r:id="" action="ppaction://media"/>
            <a:extLst>
              <a:ext uri="{FF2B5EF4-FFF2-40B4-BE49-F238E27FC236}">
                <a16:creationId xmlns:a16="http://schemas.microsoft.com/office/drawing/2014/main" id="{D6F4B508-85C0-4EDE-B675-0019ABE5FBAC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28850" y="1825625"/>
            <a:ext cx="773588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27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Widescreen</PresentationFormat>
  <Paragraphs>0</Paragraphs>
  <Slides>10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Tarsis Reded</dc:creator>
  <cp:lastModifiedBy>Tarsis Reded</cp:lastModifiedBy>
  <cp:revision>1</cp:revision>
  <dcterms:created xsi:type="dcterms:W3CDTF">2020-12-03T01:02:58Z</dcterms:created>
  <dcterms:modified xsi:type="dcterms:W3CDTF">2020-12-03T01:21:12Z</dcterms:modified>
</cp:coreProperties>
</file>

<file path=docProps/thumbnail.jpeg>
</file>